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4"/>
  </p:sldMasterIdLst>
  <p:sldIdLst>
    <p:sldId id="256" r:id="rId5"/>
    <p:sldId id="257" r:id="rId6"/>
    <p:sldId id="261" r:id="rId7"/>
    <p:sldId id="267" r:id="rId8"/>
    <p:sldId id="268" r:id="rId9"/>
    <p:sldId id="269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56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6404" y="758952"/>
            <a:ext cx="706374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660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6404" y="4800600"/>
            <a:ext cx="7063740" cy="1691640"/>
          </a:xfrm>
        </p:spPr>
        <p:txBody>
          <a:bodyPr>
            <a:normAutofit/>
          </a:bodyPr>
          <a:lstStyle>
            <a:lvl1pPr marL="0" indent="0" algn="l">
              <a:buNone/>
              <a:defRPr sz="2000" baseline="0">
                <a:solidFill>
                  <a:schemeClr val="tx1">
                    <a:lumMod val="8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429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fld id="{D19E593C-9166-4B72-AE94-8BA707DA0663}" type="datetimeFigureOut">
              <a:rPr lang="en-US" smtClean="0"/>
              <a:pPr/>
              <a:t>4/22/2023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60000"/>
                    <a:lumOff val="40000"/>
                  </a:schemeClr>
                </a:solidFill>
              </a:defRPr>
            </a:lvl1pPr>
          </a:lstStyle>
          <a:p>
            <a:fld id="{89447F04-5B4A-4B3A-B7B2-0498BAC8F1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12380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E593C-9166-4B72-AE94-8BA707DA0663}" type="datetimeFigureOut">
              <a:rPr lang="en-US" smtClean="0"/>
              <a:pPr/>
              <a:t>4/22/2023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47F04-5B4A-4B3A-B7B2-0498BAC8F1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0582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6525" y="381000"/>
            <a:ext cx="1857375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81000"/>
            <a:ext cx="5800725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E593C-9166-4B72-AE94-8BA707DA0663}" type="datetimeFigureOut">
              <a:rPr lang="en-US" smtClean="0"/>
              <a:pPr/>
              <a:t>4/22/2023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47F04-5B4A-4B3A-B7B2-0498BAC8F1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973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E593C-9166-4B72-AE94-8BA707DA0663}" type="datetimeFigureOut">
              <a:rPr lang="en-US" smtClean="0"/>
              <a:pPr/>
              <a:t>4/22/2023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47F04-5B4A-4B3A-B7B2-0498BAC8F1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74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6404" y="758952"/>
            <a:ext cx="706374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6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4800600"/>
            <a:ext cx="706374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E593C-9166-4B72-AE94-8BA707DA0663}" type="datetimeFigureOut">
              <a:rPr lang="en-US" smtClean="0"/>
              <a:pPr/>
              <a:t>4/22/2023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47F04-5B4A-4B3A-B7B2-0498BAC8F13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429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79695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6404" y="1828801"/>
            <a:ext cx="336042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94860" y="1828801"/>
            <a:ext cx="336042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E593C-9166-4B72-AE94-8BA707DA0663}" type="datetimeFigureOut">
              <a:rPr lang="en-US" smtClean="0"/>
              <a:pPr/>
              <a:t>4/22/2023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47F04-5B4A-4B3A-B7B2-0498BAC8F1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155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1717185"/>
            <a:ext cx="336042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6404" y="2507550"/>
            <a:ext cx="336042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4599432" y="1717185"/>
            <a:ext cx="3364992" cy="731520"/>
          </a:xfrm>
        </p:spPr>
        <p:txBody>
          <a:bodyPr anchor="b">
            <a:normAutofit/>
          </a:bodyPr>
          <a:lstStyle>
            <a:lvl1pPr marL="0" indent="0">
              <a:buFontTx/>
              <a:buNone/>
              <a:defRPr lang="en-US" sz="1800" b="0" kern="1200" spc="10" baseline="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950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SzPct val="8000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94860" y="2507550"/>
            <a:ext cx="336042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E593C-9166-4B72-AE94-8BA707DA0663}" type="datetimeFigureOut">
              <a:rPr lang="en-US" smtClean="0"/>
              <a:pPr/>
              <a:t>4/22/2023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47F04-5B4A-4B3A-B7B2-0498BAC8F1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9476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E593C-9166-4B72-AE94-8BA707DA0663}" type="datetimeFigureOut">
              <a:rPr lang="en-US" smtClean="0"/>
              <a:pPr/>
              <a:t>4/22/2023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47F04-5B4A-4B3A-B7B2-0498BAC8F1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923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E593C-9166-4B72-AE94-8BA707DA0663}" type="datetimeFigureOut">
              <a:rPr lang="en-US" smtClean="0"/>
              <a:pPr/>
              <a:t>4/22/2023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47F04-5B4A-4B3A-B7B2-0498BAC8F1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409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400300" cy="1600197"/>
          </a:xfrm>
        </p:spPr>
        <p:txBody>
          <a:bodyPr anchor="b">
            <a:normAutofit/>
          </a:bodyPr>
          <a:lstStyle>
            <a:lvl1pPr>
              <a:defRPr sz="28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78200" y="685800"/>
            <a:ext cx="4559300" cy="5486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99735"/>
            <a:ext cx="24003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E593C-9166-4B72-AE94-8BA707DA0663}" type="datetimeFigureOut">
              <a:rPr lang="en-US" smtClean="0"/>
              <a:pPr/>
              <a:t>4/22/2023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47F04-5B4A-4B3A-B7B2-0498BAC8F1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557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846963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257800"/>
            <a:ext cx="748665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1"/>
            <a:ext cx="846963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6108590"/>
            <a:ext cx="748665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E593C-9166-4B72-AE94-8BA707DA0663}" type="datetimeFigureOut">
              <a:rPr lang="en-US" smtClean="0"/>
              <a:pPr/>
              <a:t>4/22/2023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47F04-5B4A-4B3A-B7B2-0498BAC8F1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578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418195" y="0"/>
            <a:ext cx="73152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6404" y="365760"/>
            <a:ext cx="726948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1828801"/>
            <a:ext cx="644652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831456" y="1044178"/>
            <a:ext cx="190499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D19E593C-9166-4B72-AE94-8BA707DA0663}" type="datetimeFigureOut">
              <a:rPr lang="en-US" smtClean="0"/>
              <a:pPr/>
              <a:t>4/22/2023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6993255" y="4092178"/>
            <a:ext cx="3581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41055" y="6172201"/>
            <a:ext cx="685800" cy="593725"/>
          </a:xfrm>
          <a:prstGeom prst="rect">
            <a:avLst/>
          </a:prstGeom>
        </p:spPr>
        <p:txBody>
          <a:bodyPr vert="horz" lIns="27432" tIns="45720" rIns="27432" bIns="45720" rtlCol="0" anchor="ctr">
            <a:normAutofit/>
          </a:bodyPr>
          <a:lstStyle>
            <a:lvl1pPr algn="ctr">
              <a:defRPr sz="3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89447F04-5B4A-4B3A-B7B2-0498BAC8F1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105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loud shaped hard drive with cables">
            <a:extLst>
              <a:ext uri="{FF2B5EF4-FFF2-40B4-BE49-F238E27FC236}">
                <a16:creationId xmlns:a16="http://schemas.microsoft.com/office/drawing/2014/main" id="{4FC31173-7437-92D2-9F0B-85E78658C90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0000"/>
          </a:blip>
          <a:srcRect l="5557" r="18110" b="1"/>
          <a:stretch/>
        </p:blipFill>
        <p:spPr>
          <a:xfrm>
            <a:off x="-2381" y="10"/>
            <a:ext cx="9143999" cy="68579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3159" y="685799"/>
            <a:ext cx="6000750" cy="2971801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400" dirty="0"/>
              <a:t>NETW211 Course Project</a:t>
            </a:r>
            <a:br>
              <a:rPr lang="en-US" sz="3400" dirty="0"/>
            </a:br>
            <a:br>
              <a:rPr lang="en-US" sz="3400" dirty="0"/>
            </a:br>
            <a:r>
              <a:rPr lang="en-US" sz="3400" dirty="0"/>
              <a:t>Module 6 Cloud Monitoring</a:t>
            </a:r>
            <a:br>
              <a:rPr lang="en-US" sz="3400" dirty="0"/>
            </a:br>
            <a:br>
              <a:rPr lang="en-US" sz="3400" dirty="0"/>
            </a:br>
            <a:r>
              <a:rPr lang="en-US" sz="3400" dirty="0"/>
              <a:t>BY: </a:t>
            </a:r>
            <a:r>
              <a:rPr lang="en-US" sz="3400"/>
              <a:t>Keyona Briggs</a:t>
            </a:r>
            <a:endParaRPr lang="en-US" sz="3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8580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dirty="0"/>
              <a:t>Rubric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9316252"/>
              </p:ext>
            </p:extLst>
          </p:nvPr>
        </p:nvGraphicFramePr>
        <p:xfrm>
          <a:off x="762000" y="1676400"/>
          <a:ext cx="7543800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9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Activity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Requirement(s)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Points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Setting up an Action Group and Notifications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/>
                        <a:t>Screenshot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Setting up Alert Rules</a:t>
                      </a:r>
                      <a:endParaRPr lang="en-US" b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/>
                        <a:t>Screenshot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Testing Alerts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/>
                        <a:t>Two screenshots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FADDAB32-E602-42AB-85E5-81A683738955}"/>
              </a:ext>
            </a:extLst>
          </p:cNvPr>
          <p:cNvSpPr txBox="1">
            <a:spLocks/>
          </p:cNvSpPr>
          <p:nvPr/>
        </p:nvSpPr>
        <p:spPr>
          <a:xfrm>
            <a:off x="914400" y="1848331"/>
            <a:ext cx="6819900" cy="914401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dirty="0"/>
              <a:t>This screenshot should show the “VM-Status-Change” action group on the </a:t>
            </a:r>
            <a:r>
              <a:rPr lang="en-US" sz="1600" i="1" dirty="0"/>
              <a:t>Manage actions </a:t>
            </a:r>
            <a:r>
              <a:rPr lang="en-US" sz="1600" dirty="0"/>
              <a:t>page. </a:t>
            </a:r>
            <a:endParaRPr lang="en-US" sz="1600" u="sng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12570DED-E942-4274-A5C5-61D0403EDC64}"/>
              </a:ext>
            </a:extLst>
          </p:cNvPr>
          <p:cNvSpPr txBox="1">
            <a:spLocks/>
          </p:cNvSpPr>
          <p:nvPr/>
        </p:nvSpPr>
        <p:spPr>
          <a:xfrm>
            <a:off x="638175" y="552932"/>
            <a:ext cx="7867650" cy="1752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solidFill>
                  <a:schemeClr val="dk1"/>
                </a:solidFill>
              </a:rPr>
              <a:t>Setting up an Action Group and Notifications</a:t>
            </a:r>
            <a:endParaRPr lang="en-US" sz="2800" dirty="0"/>
          </a:p>
        </p:txBody>
      </p:sp>
      <p:pic>
        <p:nvPicPr>
          <p:cNvPr id="10" name="Content Placeholder 9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AAEC812D-8D6F-4DE3-7B7C-B3ABD89CA7A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165" y="3038235"/>
            <a:ext cx="6947687" cy="2114067"/>
          </a:xfrm>
        </p:spPr>
      </p:pic>
    </p:spTree>
    <p:extLst>
      <p:ext uri="{BB962C8B-B14F-4D97-AF65-F5344CB8AC3E}">
        <p14:creationId xmlns:p14="http://schemas.microsoft.com/office/powerpoint/2010/main" val="37836706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E5771E53-BE3D-DC5C-3DC8-9DFC4753FE1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2895600"/>
            <a:ext cx="7704497" cy="2282600"/>
          </a:xfrm>
        </p:spPr>
      </p:pic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FADDAB32-E602-42AB-85E5-81A683738955}"/>
              </a:ext>
            </a:extLst>
          </p:cNvPr>
          <p:cNvSpPr txBox="1">
            <a:spLocks/>
          </p:cNvSpPr>
          <p:nvPr/>
        </p:nvSpPr>
        <p:spPr>
          <a:xfrm>
            <a:off x="700251" y="1834872"/>
            <a:ext cx="6767349" cy="1600200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dirty="0"/>
              <a:t>This screenshot should show the </a:t>
            </a:r>
            <a:r>
              <a:rPr lang="en-US" sz="1600" i="1" dirty="0"/>
              <a:t>Alert rules</a:t>
            </a:r>
            <a:r>
              <a:rPr lang="en-US" sz="1600" dirty="0"/>
              <a:t> window showing the </a:t>
            </a:r>
            <a:r>
              <a:rPr lang="en-US" sz="1600" i="1" dirty="0"/>
              <a:t>VM-Deallocate</a:t>
            </a:r>
            <a:r>
              <a:rPr lang="en-US" sz="1600" dirty="0"/>
              <a:t> and </a:t>
            </a:r>
            <a:r>
              <a:rPr lang="en-US" sz="1600" i="1" dirty="0"/>
              <a:t>VM-Restart</a:t>
            </a:r>
            <a:r>
              <a:rPr lang="en-US" sz="1600" dirty="0"/>
              <a:t> rules. 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12570DED-E942-4274-A5C5-61D0403EDC64}"/>
              </a:ext>
            </a:extLst>
          </p:cNvPr>
          <p:cNvSpPr txBox="1">
            <a:spLocks/>
          </p:cNvSpPr>
          <p:nvPr/>
        </p:nvSpPr>
        <p:spPr>
          <a:xfrm>
            <a:off x="721272" y="838200"/>
            <a:ext cx="6746328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spcBef>
                <a:spcPts val="0"/>
              </a:spcBef>
              <a:defRPr/>
            </a:pPr>
            <a:r>
              <a:rPr lang="en-US" sz="2800" dirty="0">
                <a:solidFill>
                  <a:schemeClr val="dk1"/>
                </a:solidFill>
              </a:rPr>
              <a:t>Setting up Alert Rules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2102343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Table&#10;&#10;Description automatically generated with low confidence">
            <a:extLst>
              <a:ext uri="{FF2B5EF4-FFF2-40B4-BE49-F238E27FC236}">
                <a16:creationId xmlns:a16="http://schemas.microsoft.com/office/drawing/2014/main" id="{95750A03-5F31-9C36-7A3B-C626FB85D6B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4200" y="1459316"/>
            <a:ext cx="5055034" cy="2210698"/>
          </a:xfrm>
        </p:spPr>
      </p:pic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FADDAB32-E602-42AB-85E5-81A683738955}"/>
              </a:ext>
            </a:extLst>
          </p:cNvPr>
          <p:cNvSpPr txBox="1">
            <a:spLocks/>
          </p:cNvSpPr>
          <p:nvPr/>
        </p:nvSpPr>
        <p:spPr>
          <a:xfrm>
            <a:off x="722586" y="2209800"/>
            <a:ext cx="2096814" cy="1371600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dirty="0"/>
              <a:t>This screenshot should show the </a:t>
            </a:r>
            <a:r>
              <a:rPr lang="en-US" sz="1600" i="1" dirty="0"/>
              <a:t>‘VM-Restart’ was activated </a:t>
            </a:r>
            <a:r>
              <a:rPr lang="en-US" sz="1600" dirty="0"/>
              <a:t>email message with the date and time of the alert.</a:t>
            </a:r>
            <a:endParaRPr lang="en-US" sz="1600" u="sng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12570DED-E942-4274-A5C5-61D0403EDC64}"/>
              </a:ext>
            </a:extLst>
          </p:cNvPr>
          <p:cNvSpPr txBox="1">
            <a:spLocks/>
          </p:cNvSpPr>
          <p:nvPr/>
        </p:nvSpPr>
        <p:spPr>
          <a:xfrm>
            <a:off x="685800" y="990600"/>
            <a:ext cx="2133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spcBef>
                <a:spcPts val="0"/>
              </a:spcBef>
              <a:defRPr/>
            </a:pPr>
            <a:r>
              <a:rPr lang="en-US" sz="2800" dirty="0">
                <a:solidFill>
                  <a:schemeClr val="dk1"/>
                </a:solidFill>
              </a:rPr>
              <a:t>Testing Alerts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663869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1C1B1DB3-D040-0345-D509-9989FB3D7B4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0" y="1825958"/>
            <a:ext cx="4502257" cy="2444083"/>
          </a:xfrm>
        </p:spPr>
      </p:pic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FADDAB32-E602-42AB-85E5-81A683738955}"/>
              </a:ext>
            </a:extLst>
          </p:cNvPr>
          <p:cNvSpPr txBox="1">
            <a:spLocks/>
          </p:cNvSpPr>
          <p:nvPr/>
        </p:nvSpPr>
        <p:spPr>
          <a:xfrm>
            <a:off x="722586" y="2362200"/>
            <a:ext cx="2096814" cy="1828800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dirty="0"/>
              <a:t>This screenshot should show the </a:t>
            </a:r>
            <a:r>
              <a:rPr lang="en-US" sz="1600" i="1" dirty="0"/>
              <a:t>‘VM-Deallocate’ was activated </a:t>
            </a:r>
            <a:r>
              <a:rPr lang="en-US" sz="1600" dirty="0"/>
              <a:t>email message with the date and time of the alert.</a:t>
            </a:r>
            <a:endParaRPr lang="en-US" sz="1600" u="sng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12570DED-E942-4274-A5C5-61D0403EDC64}"/>
              </a:ext>
            </a:extLst>
          </p:cNvPr>
          <p:cNvSpPr txBox="1">
            <a:spLocks/>
          </p:cNvSpPr>
          <p:nvPr/>
        </p:nvSpPr>
        <p:spPr>
          <a:xfrm>
            <a:off x="685800" y="990600"/>
            <a:ext cx="2514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spcBef>
                <a:spcPts val="0"/>
              </a:spcBef>
              <a:defRPr/>
            </a:pPr>
            <a:r>
              <a:rPr lang="en-US" sz="2800" dirty="0">
                <a:solidFill>
                  <a:schemeClr val="dk1"/>
                </a:solidFill>
              </a:rPr>
              <a:t>Testing Alerts cont’d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35420868"/>
      </p:ext>
    </p:extLst>
  </p:cSld>
  <p:clrMapOvr>
    <a:masterClrMapping/>
  </p:clrMapOvr>
</p:sld>
</file>

<file path=ppt/theme/theme1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881E0089842D04D9DBE29A370C66E66" ma:contentTypeVersion="2" ma:contentTypeDescription="Create a new document." ma:contentTypeScope="" ma:versionID="127ff2e0d50635c0b2e64378a0ded495">
  <xsd:schema xmlns:xsd="http://www.w3.org/2001/XMLSchema" xmlns:xs="http://www.w3.org/2001/XMLSchema" xmlns:p="http://schemas.microsoft.com/office/2006/metadata/properties" xmlns:ns3="608f28cd-46c9-416b-a1f2-c3af6a43df0e" targetNamespace="http://schemas.microsoft.com/office/2006/metadata/properties" ma:root="true" ma:fieldsID="dacdbe73ae57f90e39263cce41dd43b3" ns3:_="">
    <xsd:import namespace="608f28cd-46c9-416b-a1f2-c3af6a43df0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08f28cd-46c9-416b-a1f2-c3af6a43df0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00F228F-2AD3-482B-9076-385A3B6110DA}">
  <ds:schemaRefs>
    <ds:schemaRef ds:uri="http://purl.org/dc/dcmitype/"/>
    <ds:schemaRef ds:uri="http://schemas.microsoft.com/office/2006/documentManagement/types"/>
    <ds:schemaRef ds:uri="http://www.w3.org/XML/1998/namespace"/>
    <ds:schemaRef ds:uri="http://schemas.microsoft.com/office/2006/metadata/properties"/>
    <ds:schemaRef ds:uri="http://purl.org/dc/elements/1.1/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608f28cd-46c9-416b-a1f2-c3af6a43df0e"/>
  </ds:schemaRefs>
</ds:datastoreItem>
</file>

<file path=customXml/itemProps2.xml><?xml version="1.0" encoding="utf-8"?>
<ds:datastoreItem xmlns:ds="http://schemas.openxmlformats.org/officeDocument/2006/customXml" ds:itemID="{838E1ABF-8C61-49F0-9644-39D6B67CEE8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CEEF87A-3FAD-4B6C-AAAE-F9952C8C937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08f28cd-46c9-416b-a1f2-c3af6a43df0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TM03457515[[fn=View]]</Template>
  <TotalTime>1477</TotalTime>
  <Words>131</Words>
  <Application>Microsoft Office PowerPoint</Application>
  <PresentationFormat>On-screen Show (4:3)</PresentationFormat>
  <Paragraphs>22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Century Schoolbook</vt:lpstr>
      <vt:lpstr>Wingdings 2</vt:lpstr>
      <vt:lpstr>View</vt:lpstr>
      <vt:lpstr>NETW211 Course Project  Module 6 Cloud Monitoring  BY: Keyona Briggs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NETW190 Module 1 Visio Network Diagram</dc:title>
  <dc:creator>HP</dc:creator>
  <cp:lastModifiedBy>Briggs, Keyona</cp:lastModifiedBy>
  <cp:revision>105</cp:revision>
  <dcterms:created xsi:type="dcterms:W3CDTF">2019-04-16T16:54:41Z</dcterms:created>
  <dcterms:modified xsi:type="dcterms:W3CDTF">2023-04-23T01:39:33Z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0x010100B881E0089842D04D9DBE29A370C66E66</vt:lpwstr>
  </property>
</Properties>
</file>